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261" r:id="rId8"/>
    <p:sldId id="262" r:id="rId9"/>
    <p:sldId id="263" r:id="rId10"/>
    <p:sldId id="264" r:id="rId11"/>
    <p:sldId id="265" r:id="rId12"/>
    <p:sldId id="266" r:id="rId13"/>
    <p:sldId id="267"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4" d="100"/>
          <a:sy n="104" d="100"/>
        </p:scale>
        <p:origin x="-13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1/31/19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01391"/>
            <a:ext cx="7772400" cy="1470025"/>
          </a:xfrm>
        </p:spPr>
        <p:txBody>
          <a:bodyPr/>
          <a:lstStyle/>
          <a:p>
            <a:r>
              <a:rPr lang="en-US" dirty="0" smtClean="0"/>
              <a:t>Aristocracy</a:t>
            </a:r>
            <a:br>
              <a:rPr lang="en-US" dirty="0" smtClean="0"/>
            </a:br>
            <a:r>
              <a:rPr lang="en-US" i="1" dirty="0" smtClean="0"/>
              <a:t>noun</a:t>
            </a:r>
            <a:endParaRPr lang="en-US" dirty="0"/>
          </a:p>
        </p:txBody>
      </p:sp>
      <p:sp>
        <p:nvSpPr>
          <p:cNvPr id="3" name="Subtitle 2"/>
          <p:cNvSpPr>
            <a:spLocks noGrp="1"/>
          </p:cNvSpPr>
          <p:nvPr>
            <p:ph type="subTitle" idx="1"/>
          </p:nvPr>
        </p:nvSpPr>
        <p:spPr>
          <a:xfrm>
            <a:off x="1371600" y="2668960"/>
            <a:ext cx="6400800" cy="1752600"/>
          </a:xfrm>
        </p:spPr>
        <p:txBody>
          <a:bodyPr/>
          <a:lstStyle/>
          <a:p>
            <a:pPr algn="l"/>
            <a:r>
              <a:rPr lang="en-US" dirty="0"/>
              <a:t>The highest class in certain societies, especially those holding hereditary titles or offices.</a:t>
            </a:r>
          </a:p>
          <a:p>
            <a:endParaRPr lang="en-US" dirty="0"/>
          </a:p>
        </p:txBody>
      </p:sp>
      <p:sp>
        <p:nvSpPr>
          <p:cNvPr id="4" name="TextBox 3"/>
          <p:cNvSpPr txBox="1"/>
          <p:nvPr/>
        </p:nvSpPr>
        <p:spPr>
          <a:xfrm>
            <a:off x="1371600" y="4674907"/>
            <a:ext cx="6168275" cy="1077218"/>
          </a:xfrm>
          <a:prstGeom prst="rect">
            <a:avLst/>
          </a:prstGeom>
          <a:noFill/>
        </p:spPr>
        <p:txBody>
          <a:bodyPr wrap="none" rtlCol="0">
            <a:spAutoFit/>
          </a:bodyPr>
          <a:lstStyle/>
          <a:p>
            <a:r>
              <a:rPr lang="en-US" sz="3200" dirty="0" smtClean="0"/>
              <a:t>Singular Form: Aristocrat</a:t>
            </a:r>
          </a:p>
          <a:p>
            <a:r>
              <a:rPr lang="en-US" sz="3200" dirty="0" smtClean="0"/>
              <a:t>Plural Form: Aristocracy, Aristocrats</a:t>
            </a:r>
            <a:endParaRPr lang="en-US" sz="3200" dirty="0"/>
          </a:p>
        </p:txBody>
      </p:sp>
    </p:spTree>
    <p:extLst>
      <p:ext uri="{BB962C8B-B14F-4D97-AF65-F5344CB8AC3E}">
        <p14:creationId xmlns:p14="http://schemas.microsoft.com/office/powerpoint/2010/main" val="13703934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Narmer</a:t>
            </a:r>
            <a:endParaRPr lang="en-US" dirty="0"/>
          </a:p>
        </p:txBody>
      </p:sp>
      <p:pic>
        <p:nvPicPr>
          <p:cNvPr id="3" name="Picture 2" descr="Narmer_Palette_smiting_sid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9149" y="1417638"/>
            <a:ext cx="3310138" cy="4886601"/>
          </a:xfrm>
          <a:prstGeom prst="rect">
            <a:avLst/>
          </a:prstGeom>
        </p:spPr>
      </p:pic>
    </p:spTree>
    <p:extLst>
      <p:ext uri="{BB962C8B-B14F-4D97-AF65-F5344CB8AC3E}">
        <p14:creationId xmlns:p14="http://schemas.microsoft.com/office/powerpoint/2010/main" val="1691708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Nefertiti</a:t>
            </a:r>
            <a:endParaRPr lang="en-US" dirty="0"/>
          </a:p>
        </p:txBody>
      </p:sp>
      <p:pic>
        <p:nvPicPr>
          <p:cNvPr id="3" name="Picture 2" descr="nefertit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966" y="1841296"/>
            <a:ext cx="7315200" cy="4114800"/>
          </a:xfrm>
          <a:prstGeom prst="rect">
            <a:avLst/>
          </a:prstGeom>
        </p:spPr>
      </p:pic>
    </p:spTree>
    <p:extLst>
      <p:ext uri="{BB962C8B-B14F-4D97-AF65-F5344CB8AC3E}">
        <p14:creationId xmlns:p14="http://schemas.microsoft.com/office/powerpoint/2010/main" val="530170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7424"/>
            <a:ext cx="8229600" cy="1143000"/>
          </a:xfrm>
        </p:spPr>
        <p:txBody>
          <a:bodyPr>
            <a:normAutofit fontScale="90000"/>
          </a:bodyPr>
          <a:lstStyle/>
          <a:p>
            <a:r>
              <a:rPr lang="en-US" sz="6600" dirty="0" smtClean="0"/>
              <a:t>Examples in ancient</a:t>
            </a:r>
            <a:br>
              <a:rPr lang="en-US" sz="6600" dirty="0" smtClean="0"/>
            </a:br>
            <a:r>
              <a:rPr lang="en-US" sz="6600" dirty="0" smtClean="0"/>
              <a:t>Greece</a:t>
            </a:r>
            <a:endParaRPr lang="en-US" sz="6600" dirty="0"/>
          </a:p>
        </p:txBody>
      </p:sp>
    </p:spTree>
    <p:extLst>
      <p:ext uri="{BB962C8B-B14F-4D97-AF65-F5344CB8AC3E}">
        <p14:creationId xmlns:p14="http://schemas.microsoft.com/office/powerpoint/2010/main" val="1069804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7514" y="740929"/>
            <a:ext cx="2836646" cy="1107996"/>
          </a:xfrm>
          <a:prstGeom prst="rect">
            <a:avLst/>
          </a:prstGeom>
          <a:noFill/>
        </p:spPr>
        <p:txBody>
          <a:bodyPr wrap="none" rtlCol="0">
            <a:spAutoFit/>
          </a:bodyPr>
          <a:lstStyle/>
          <a:p>
            <a:r>
              <a:rPr lang="en-US" sz="6600" dirty="0" smtClean="0"/>
              <a:t>Pericles</a:t>
            </a:r>
            <a:endParaRPr lang="en-US" sz="6600" dirty="0"/>
          </a:p>
        </p:txBody>
      </p:sp>
      <p:pic>
        <p:nvPicPr>
          <p:cNvPr id="3" name="Picture 2" descr="The-Life-and-Rule-of-Pericl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452" y="1926696"/>
            <a:ext cx="5485959" cy="4141862"/>
          </a:xfrm>
          <a:prstGeom prst="rect">
            <a:avLst/>
          </a:prstGeom>
        </p:spPr>
      </p:pic>
    </p:spTree>
    <p:extLst>
      <p:ext uri="{BB962C8B-B14F-4D97-AF65-F5344CB8AC3E}">
        <p14:creationId xmlns:p14="http://schemas.microsoft.com/office/powerpoint/2010/main" val="439343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1483"/>
            <a:ext cx="8229600" cy="1143000"/>
          </a:xfrm>
        </p:spPr>
        <p:txBody>
          <a:bodyPr/>
          <a:lstStyle/>
          <a:p>
            <a:r>
              <a:rPr lang="en-US" dirty="0" smtClean="0"/>
              <a:t>Non examples in the US</a:t>
            </a:r>
            <a:endParaRPr lang="en-US" dirty="0"/>
          </a:p>
        </p:txBody>
      </p:sp>
    </p:spTree>
    <p:extLst>
      <p:ext uri="{BB962C8B-B14F-4D97-AF65-F5344CB8AC3E}">
        <p14:creationId xmlns:p14="http://schemas.microsoft.com/office/powerpoint/2010/main" val="493194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UP_170132_1863-1014x57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067" y="1099302"/>
            <a:ext cx="7647503" cy="4298892"/>
          </a:xfrm>
          <a:prstGeom prst="rect">
            <a:avLst/>
          </a:prstGeom>
        </p:spPr>
      </p:pic>
      <p:sp>
        <p:nvSpPr>
          <p:cNvPr id="3" name="TextBox 2"/>
          <p:cNvSpPr txBox="1"/>
          <p:nvPr/>
        </p:nvSpPr>
        <p:spPr>
          <a:xfrm>
            <a:off x="1233447" y="5733162"/>
            <a:ext cx="6854573" cy="923330"/>
          </a:xfrm>
          <a:prstGeom prst="rect">
            <a:avLst/>
          </a:prstGeom>
          <a:noFill/>
        </p:spPr>
        <p:txBody>
          <a:bodyPr wrap="none" rtlCol="0">
            <a:spAutoFit/>
          </a:bodyPr>
          <a:lstStyle/>
          <a:p>
            <a:r>
              <a:rPr lang="en-US" dirty="0"/>
              <a:t>Wealthy? Yes, lot’s of political power, not so much. One could argue</a:t>
            </a:r>
          </a:p>
          <a:p>
            <a:r>
              <a:rPr lang="en-US" dirty="0"/>
              <a:t>Their political opinions could influence more powerful people, but they</a:t>
            </a:r>
          </a:p>
          <a:p>
            <a:r>
              <a:rPr lang="en-US" dirty="0"/>
              <a:t>do not directly have political influence.</a:t>
            </a:r>
            <a:endParaRPr lang="en-US" dirty="0"/>
          </a:p>
        </p:txBody>
      </p:sp>
    </p:spTree>
    <p:extLst>
      <p:ext uri="{BB962C8B-B14F-4D97-AF65-F5344CB8AC3E}">
        <p14:creationId xmlns:p14="http://schemas.microsoft.com/office/powerpoint/2010/main" val="409583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Aristocracy</a:t>
            </a:r>
            <a:endParaRPr lang="en-US" sz="6000" dirty="0"/>
          </a:p>
        </p:txBody>
      </p:sp>
      <p:sp>
        <p:nvSpPr>
          <p:cNvPr id="5" name="TextBox 4"/>
          <p:cNvSpPr txBox="1"/>
          <p:nvPr/>
        </p:nvSpPr>
        <p:spPr>
          <a:xfrm>
            <a:off x="987826" y="2753152"/>
            <a:ext cx="5975063" cy="523220"/>
          </a:xfrm>
          <a:prstGeom prst="rect">
            <a:avLst/>
          </a:prstGeom>
          <a:noFill/>
        </p:spPr>
        <p:txBody>
          <a:bodyPr wrap="none" rtlCol="0">
            <a:spAutoFit/>
          </a:bodyPr>
          <a:lstStyle/>
          <a:p>
            <a:r>
              <a:rPr lang="en-US" sz="2800" dirty="0" smtClean="0"/>
              <a:t>Pericles was a leader of ancient Greece. </a:t>
            </a:r>
            <a:endParaRPr lang="en-US" sz="2800" dirty="0"/>
          </a:p>
        </p:txBody>
      </p:sp>
      <p:sp>
        <p:nvSpPr>
          <p:cNvPr id="6" name="TextBox 5"/>
          <p:cNvSpPr txBox="1"/>
          <p:nvPr/>
        </p:nvSpPr>
        <p:spPr>
          <a:xfrm>
            <a:off x="987826" y="3423516"/>
            <a:ext cx="7478154" cy="523220"/>
          </a:xfrm>
          <a:prstGeom prst="rect">
            <a:avLst/>
          </a:prstGeom>
          <a:noFill/>
        </p:spPr>
        <p:txBody>
          <a:bodyPr wrap="none" rtlCol="0">
            <a:spAutoFit/>
          </a:bodyPr>
          <a:lstStyle/>
          <a:p>
            <a:r>
              <a:rPr lang="en-US" sz="2800" dirty="0" smtClean="0"/>
              <a:t>Pericles was part of the ancient Greek aristocracy.</a:t>
            </a:r>
            <a:endParaRPr lang="en-US" sz="2800" dirty="0"/>
          </a:p>
        </p:txBody>
      </p:sp>
      <p:sp>
        <p:nvSpPr>
          <p:cNvPr id="7" name="TextBox 6"/>
          <p:cNvSpPr txBox="1"/>
          <p:nvPr/>
        </p:nvSpPr>
        <p:spPr>
          <a:xfrm>
            <a:off x="987826" y="4015060"/>
            <a:ext cx="7225330" cy="523220"/>
          </a:xfrm>
          <a:prstGeom prst="rect">
            <a:avLst/>
          </a:prstGeom>
          <a:noFill/>
        </p:spPr>
        <p:txBody>
          <a:bodyPr wrap="none" rtlCol="0">
            <a:spAutoFit/>
          </a:bodyPr>
          <a:lstStyle/>
          <a:p>
            <a:r>
              <a:rPr lang="en-US" sz="2800" dirty="0" smtClean="0"/>
              <a:t>The aristocracy was in charge of ancient Greece.</a:t>
            </a:r>
            <a:endParaRPr lang="en-US" sz="2800" dirty="0"/>
          </a:p>
        </p:txBody>
      </p:sp>
    </p:spTree>
    <p:extLst>
      <p:ext uri="{BB962C8B-B14F-4D97-AF65-F5344CB8AC3E}">
        <p14:creationId xmlns:p14="http://schemas.microsoft.com/office/powerpoint/2010/main" val="968984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0448"/>
            <a:ext cx="8229600" cy="1143000"/>
          </a:xfrm>
        </p:spPr>
        <p:txBody>
          <a:bodyPr>
            <a:noAutofit/>
          </a:bodyPr>
          <a:lstStyle/>
          <a:p>
            <a:r>
              <a:rPr lang="en-US" sz="6600" dirty="0" smtClean="0"/>
              <a:t>Aristocracy:</a:t>
            </a:r>
            <a:br>
              <a:rPr lang="en-US" sz="6600" dirty="0" smtClean="0"/>
            </a:br>
            <a:r>
              <a:rPr lang="en-US" sz="6600" dirty="0" smtClean="0"/>
              <a:t>Examples in the US</a:t>
            </a:r>
            <a:endParaRPr lang="en-US" sz="6600" dirty="0"/>
          </a:p>
        </p:txBody>
      </p:sp>
    </p:spTree>
    <p:extLst>
      <p:ext uri="{BB962C8B-B14F-4D97-AF65-F5344CB8AC3E}">
        <p14:creationId xmlns:p14="http://schemas.microsoft.com/office/powerpoint/2010/main" val="35517183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ump-fail-00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504" y="1509983"/>
            <a:ext cx="5487627" cy="3659133"/>
          </a:xfrm>
          <a:prstGeom prst="rect">
            <a:avLst/>
          </a:prstGeom>
        </p:spPr>
      </p:pic>
    </p:spTree>
    <p:extLst>
      <p:ext uri="{BB962C8B-B14F-4D97-AF65-F5344CB8AC3E}">
        <p14:creationId xmlns:p14="http://schemas.microsoft.com/office/powerpoint/2010/main" val="13378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4723838-GettyImages-850288240.1910x10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871" y="1740394"/>
            <a:ext cx="6346200" cy="3322618"/>
          </a:xfrm>
          <a:prstGeom prst="rect">
            <a:avLst/>
          </a:prstGeom>
        </p:spPr>
      </p:pic>
    </p:spTree>
    <p:extLst>
      <p:ext uri="{BB962C8B-B14F-4D97-AF65-F5344CB8AC3E}">
        <p14:creationId xmlns:p14="http://schemas.microsoft.com/office/powerpoint/2010/main" val="406192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6295"/>
            <a:ext cx="8229600" cy="1143000"/>
          </a:xfrm>
        </p:spPr>
        <p:txBody>
          <a:bodyPr/>
          <a:lstStyle/>
          <a:p>
            <a:r>
              <a:rPr lang="en-US" dirty="0" smtClean="0"/>
              <a:t>Better Examples:</a:t>
            </a:r>
            <a:endParaRPr lang="en-US" dirty="0"/>
          </a:p>
        </p:txBody>
      </p:sp>
    </p:spTree>
    <p:extLst>
      <p:ext uri="{BB962C8B-B14F-4D97-AF65-F5344CB8AC3E}">
        <p14:creationId xmlns:p14="http://schemas.microsoft.com/office/powerpoint/2010/main" val="2686680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_Kennedys_Horizontal_2800x1576-resize-400x0-7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358" y="711342"/>
            <a:ext cx="4243013" cy="2386695"/>
          </a:xfrm>
          <a:prstGeom prst="rect">
            <a:avLst/>
          </a:prstGeom>
        </p:spPr>
      </p:pic>
      <p:sp>
        <p:nvSpPr>
          <p:cNvPr id="3" name="TextBox 2"/>
          <p:cNvSpPr txBox="1"/>
          <p:nvPr/>
        </p:nvSpPr>
        <p:spPr>
          <a:xfrm>
            <a:off x="1001413" y="3345813"/>
            <a:ext cx="7388473" cy="2862323"/>
          </a:xfrm>
          <a:prstGeom prst="rect">
            <a:avLst/>
          </a:prstGeom>
          <a:noFill/>
        </p:spPr>
        <p:txBody>
          <a:bodyPr wrap="square" rtlCol="0">
            <a:spAutoFit/>
          </a:bodyPr>
          <a:lstStyle/>
          <a:p>
            <a:r>
              <a:rPr lang="en-US" dirty="0"/>
              <a:t>The Kennedy family is an American political family that has long been prominent in American politics, public service, entertainment and business. The first Kennedy elected to public office was Patrick Joseph "P. J." Kennedy in 1884, 35 years after the family's arrival from Ireland. He served in the Massachusetts state legislature from 1884 to 1895. At least one Kennedy family member served in federal elective office in every year from 1947, when P.J. Kennedy's grandson, John F. Kennedy, became a member of Congress from Massachusetts; to 2011, when P.J. Kennedy's great-grandson, Patrick J. Kennedy, retired as a member of Congress from Rhode Island, a span of 64 years</a:t>
            </a:r>
            <a:r>
              <a:rPr lang="en-US" dirty="0" smtClean="0"/>
              <a:t>.</a:t>
            </a:r>
            <a:endParaRPr lang="en-US" dirty="0"/>
          </a:p>
        </p:txBody>
      </p:sp>
    </p:spTree>
    <p:extLst>
      <p:ext uri="{BB962C8B-B14F-4D97-AF65-F5344CB8AC3E}">
        <p14:creationId xmlns:p14="http://schemas.microsoft.com/office/powerpoint/2010/main" val="3875772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025_rt_fea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221" y="2117470"/>
            <a:ext cx="3575269" cy="2681452"/>
          </a:xfrm>
          <a:prstGeom prst="rect">
            <a:avLst/>
          </a:prstGeom>
        </p:spPr>
      </p:pic>
      <p:sp>
        <p:nvSpPr>
          <p:cNvPr id="4" name="TextBox 3"/>
          <p:cNvSpPr txBox="1"/>
          <p:nvPr/>
        </p:nvSpPr>
        <p:spPr>
          <a:xfrm>
            <a:off x="2434283" y="554765"/>
            <a:ext cx="4296970" cy="830997"/>
          </a:xfrm>
          <a:prstGeom prst="rect">
            <a:avLst/>
          </a:prstGeom>
          <a:noFill/>
        </p:spPr>
        <p:txBody>
          <a:bodyPr wrap="none" rtlCol="0">
            <a:spAutoFit/>
          </a:bodyPr>
          <a:lstStyle/>
          <a:p>
            <a:r>
              <a:rPr lang="en-US" sz="4800" dirty="0" smtClean="0"/>
              <a:t>The Rockefellers</a:t>
            </a:r>
            <a:endParaRPr lang="en-US" sz="4800" dirty="0"/>
          </a:p>
        </p:txBody>
      </p:sp>
      <p:sp>
        <p:nvSpPr>
          <p:cNvPr id="5" name="TextBox 4"/>
          <p:cNvSpPr txBox="1"/>
          <p:nvPr/>
        </p:nvSpPr>
        <p:spPr>
          <a:xfrm>
            <a:off x="4445226" y="1543552"/>
            <a:ext cx="3969085" cy="4247317"/>
          </a:xfrm>
          <a:prstGeom prst="rect">
            <a:avLst/>
          </a:prstGeom>
          <a:noFill/>
        </p:spPr>
        <p:txBody>
          <a:bodyPr wrap="square" rtlCol="0">
            <a:spAutoFit/>
          </a:bodyPr>
          <a:lstStyle/>
          <a:p>
            <a:r>
              <a:rPr lang="en-US" dirty="0" smtClean="0"/>
              <a:t>The </a:t>
            </a:r>
            <a:r>
              <a:rPr lang="en-US" dirty="0"/>
              <a:t>Rockefeller </a:t>
            </a:r>
            <a:r>
              <a:rPr lang="en-US" dirty="0" smtClean="0"/>
              <a:t>family </a:t>
            </a:r>
            <a:r>
              <a:rPr lang="en-US" dirty="0"/>
              <a:t>is an American industrial, political, and banking family that owns one of the world's largest fortunes. The fortune was initially made in the US petroleum industry during the late 19th and early 20th centuries by John D. Rockefeller and his brother William Rockefeller, primarily through Standard Oil</a:t>
            </a:r>
            <a:r>
              <a:rPr lang="en-US" dirty="0" smtClean="0"/>
              <a:t>. </a:t>
            </a:r>
            <a:r>
              <a:rPr lang="en-US" dirty="0"/>
              <a:t>The family is also known for its long association with, and control of, Chase Manhattan </a:t>
            </a:r>
            <a:r>
              <a:rPr lang="en-US" dirty="0" smtClean="0"/>
              <a:t>Bank.</a:t>
            </a:r>
            <a:r>
              <a:rPr lang="en-US" dirty="0"/>
              <a:t> </a:t>
            </a:r>
            <a:r>
              <a:rPr lang="en-US" dirty="0" smtClean="0"/>
              <a:t>They </a:t>
            </a:r>
            <a:r>
              <a:rPr lang="en-US" dirty="0"/>
              <a:t>are considered to be one of the most powerful families, if not the most powerful family, in the history of the United States</a:t>
            </a:r>
            <a:r>
              <a:rPr lang="en-US" dirty="0" smtClean="0"/>
              <a:t>.</a:t>
            </a:r>
            <a:endParaRPr lang="en-US" dirty="0"/>
          </a:p>
        </p:txBody>
      </p:sp>
    </p:spTree>
    <p:extLst>
      <p:ext uri="{BB962C8B-B14F-4D97-AF65-F5344CB8AC3E}">
        <p14:creationId xmlns:p14="http://schemas.microsoft.com/office/powerpoint/2010/main" val="2992870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dirty="0" smtClean="0"/>
              <a:t>Aristocracy:</a:t>
            </a:r>
            <a:br>
              <a:rPr lang="en-US" sz="6000" dirty="0" smtClean="0"/>
            </a:br>
            <a:r>
              <a:rPr lang="en-US" sz="6000" dirty="0" smtClean="0"/>
              <a:t>Examples we’ve already learned about</a:t>
            </a:r>
            <a:endParaRPr lang="en-US" sz="60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59920163"/>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42</TotalTime>
  <Words>343</Words>
  <Application>Microsoft Macintosh PowerPoint</Application>
  <PresentationFormat>On-screen Show (4:3)</PresentationFormat>
  <Paragraphs>22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 Black </vt:lpstr>
      <vt:lpstr>Aristocracy noun</vt:lpstr>
      <vt:lpstr>Aristocracy</vt:lpstr>
      <vt:lpstr>Aristocracy: Examples in the US</vt:lpstr>
      <vt:lpstr>PowerPoint Presentation</vt:lpstr>
      <vt:lpstr>PowerPoint Presentation</vt:lpstr>
      <vt:lpstr>Better Examples:</vt:lpstr>
      <vt:lpstr>PowerPoint Presentation</vt:lpstr>
      <vt:lpstr>PowerPoint Presentation</vt:lpstr>
      <vt:lpstr>Aristocracy: Examples we’ve already learned about</vt:lpstr>
      <vt:lpstr>King Narmer</vt:lpstr>
      <vt:lpstr>Nefertiti</vt:lpstr>
      <vt:lpstr>Examples in ancient Greece</vt:lpstr>
      <vt:lpstr>PowerPoint Presentation</vt:lpstr>
      <vt:lpstr>Non examples in the US</vt:lpstr>
      <vt:lpstr>PowerPoint Presentation</vt:lpstr>
    </vt:vector>
  </TitlesOfParts>
  <Company>LPS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Aristocracy noun</dc:title>
  <dc:creator>Cole Brockmoller</dc:creator>
  <cp:lastModifiedBy>Cole Brockmoller</cp:lastModifiedBy>
  <cp:revision>6</cp:revision>
  <dcterms:created xsi:type="dcterms:W3CDTF">2019-01-31T14:01:41Z</dcterms:created>
  <dcterms:modified xsi:type="dcterms:W3CDTF">2019-01-31T16:14:03Z</dcterms:modified>
</cp:coreProperties>
</file>